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Croissant One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roissantOne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2e7c508b2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2e7c508b2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2fff1a2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32fff1a2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2fff1a2a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32fff1a2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97527ca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97527ca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dc155999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dc155999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c38520f1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3c38520f1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c38520f1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c38520f1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c38520f1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3c38520f1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c38520f1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3c38520f1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c38520f1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3c38520f1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c38520f1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c38520f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c38520f1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c38520f1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c38520f1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c38520f1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e7c508b2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e7c508b2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c38520f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c38520f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e7c508b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e7c508b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e7c508b2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e7c508b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e7c508b2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2e7c508b2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dc155999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3dc155999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e7c508b2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e7c508b2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dc155999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3dc155999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4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05775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0">
              <a:solidFill>
                <a:schemeClr val="lt1"/>
              </a:solidFill>
              <a:latin typeface="Croissant One"/>
              <a:ea typeface="Croissant One"/>
              <a:cs typeface="Croissant One"/>
              <a:sym typeface="Croissant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0">
              <a:solidFill>
                <a:schemeClr val="lt1"/>
              </a:solidFill>
              <a:latin typeface="Croissant One"/>
              <a:ea typeface="Croissant One"/>
              <a:cs typeface="Croissant One"/>
              <a:sym typeface="Croissant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lt1"/>
                </a:solidFill>
                <a:latin typeface="Croissant One"/>
                <a:ea typeface="Croissant One"/>
                <a:cs typeface="Croissant One"/>
                <a:sym typeface="Croissant One"/>
              </a:rPr>
              <a:t>Margaret Shifflett</a:t>
            </a:r>
            <a:endParaRPr sz="10000">
              <a:solidFill>
                <a:schemeClr val="lt1"/>
              </a:solidFill>
              <a:latin typeface="Croissant One"/>
              <a:ea typeface="Croissant One"/>
              <a:cs typeface="Croissant One"/>
              <a:sym typeface="Croissant One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400" y="137850"/>
            <a:ext cx="1593875" cy="16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00" y="179650"/>
            <a:ext cx="3532700" cy="47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050" y="423875"/>
            <a:ext cx="3487800" cy="46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675" y="330262"/>
            <a:ext cx="5977300" cy="4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25" y="1535300"/>
            <a:ext cx="4607350" cy="31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275" y="152400"/>
            <a:ext cx="369754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75" y="286078"/>
            <a:ext cx="4559875" cy="442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850" y="318950"/>
            <a:ext cx="4355350" cy="43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200" y="262900"/>
            <a:ext cx="6544575" cy="44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688" y="266700"/>
            <a:ext cx="57626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900" y="55475"/>
            <a:ext cx="4259475" cy="50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550" y="43075"/>
            <a:ext cx="67718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400" y="60163"/>
            <a:ext cx="3766200" cy="50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75" y="212725"/>
            <a:ext cx="7013100" cy="480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125" y="1575999"/>
            <a:ext cx="4538450" cy="333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2350"/>
            <a:ext cx="4538450" cy="352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25" y="152400"/>
            <a:ext cx="738284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00900" cy="48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125" y="906350"/>
            <a:ext cx="4916250" cy="28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938" y="-35950"/>
            <a:ext cx="477811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125" y="73700"/>
            <a:ext cx="6185975" cy="49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350" y="0"/>
            <a:ext cx="73732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175" y="195175"/>
            <a:ext cx="6056750" cy="4753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-359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075" y="201675"/>
            <a:ext cx="6388025" cy="47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00" y="275000"/>
            <a:ext cx="3899000" cy="47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300" y="269550"/>
            <a:ext cx="3899001" cy="47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75" y="151175"/>
            <a:ext cx="3393490" cy="47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912" y="192950"/>
            <a:ext cx="3540788" cy="47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